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0" r:id="rId3"/>
    <p:sldId id="261" r:id="rId4"/>
    <p:sldId id="259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8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4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9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8D772D8-CFB8-2C47-B03C-F2E0BE9C7317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BFA0EBE-645E-5F44-B504-96D73194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1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angerma@butt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832-D1D5-6142-B531-46449DF2F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7200" dirty="0"/>
              <a:t>CCC TRANSFER SUMMIT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DD5A6-118E-844A-92DE-32E07EF1F71A}"/>
              </a:ext>
            </a:extLst>
          </p:cNvPr>
          <p:cNvSpPr txBox="1"/>
          <p:nvPr/>
        </p:nvSpPr>
        <p:spPr>
          <a:xfrm>
            <a:off x="2681555" y="3667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4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832-D1D5-6142-B531-46449DF2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48611"/>
            <a:ext cx="9905998" cy="1905000"/>
          </a:xfrm>
        </p:spPr>
        <p:txBody>
          <a:bodyPr anchor="ctr">
            <a:normAutofit fontScale="90000"/>
          </a:bodyPr>
          <a:lstStyle/>
          <a:p>
            <a:r>
              <a:rPr lang="en-US" sz="5300" dirty="0"/>
              <a:t>CCC</a:t>
            </a:r>
            <a:r>
              <a:rPr lang="en-US" sz="4800" dirty="0"/>
              <a:t> </a:t>
            </a:r>
            <a:r>
              <a:rPr lang="en-US" sz="5300" dirty="0"/>
              <a:t>TRANSFER SUMMIT</a:t>
            </a:r>
            <a:br>
              <a:rPr lang="en-US" sz="4800" dirty="0"/>
            </a:br>
            <a:r>
              <a:rPr lang="en-US" sz="4000" dirty="0"/>
              <a:t>IN ATTENDANCE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703B8-F3C9-164D-9770-305F895F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All 10 Regions</a:t>
            </a:r>
          </a:p>
          <a:p>
            <a:r>
              <a:rPr lang="en-US" sz="2800" dirty="0"/>
              <a:t>73 Community College Transfer Directors &amp; Counselors</a:t>
            </a:r>
          </a:p>
          <a:p>
            <a:r>
              <a:rPr lang="en-US" sz="2800" dirty="0"/>
              <a:t>Supporting Over 2 Million Students Statewide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1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832-D1D5-6142-B531-46449DF2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48611"/>
            <a:ext cx="9905998" cy="1905000"/>
          </a:xfrm>
        </p:spPr>
        <p:txBody>
          <a:bodyPr anchor="ctr">
            <a:normAutofit fontScale="90000"/>
          </a:bodyPr>
          <a:lstStyle/>
          <a:p>
            <a:r>
              <a:rPr lang="en-US" sz="5300" dirty="0"/>
              <a:t>CCC</a:t>
            </a:r>
            <a:r>
              <a:rPr lang="en-US" sz="4800" dirty="0"/>
              <a:t> </a:t>
            </a:r>
            <a:r>
              <a:rPr lang="en-US" sz="5300" dirty="0"/>
              <a:t>TRANSFER SUMMIT</a:t>
            </a:r>
            <a:br>
              <a:rPr lang="en-US" sz="4800" dirty="0"/>
            </a:br>
            <a:r>
              <a:rPr lang="en-US" sz="4000" dirty="0"/>
              <a:t>ORGANIZING COMMITTEE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703B8-F3C9-164D-9770-305F895F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58314"/>
            <a:ext cx="9905998" cy="431307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dirty="0"/>
              <a:t>BOB QUINN, CCCCO</a:t>
            </a:r>
          </a:p>
          <a:p>
            <a:r>
              <a:rPr lang="en-US" sz="2800" dirty="0"/>
              <a:t>DAN NANNINI, </a:t>
            </a:r>
            <a:r>
              <a:rPr lang="en-US" sz="2800"/>
              <a:t>SANTA MONICA COLLEGE</a:t>
            </a:r>
            <a:endParaRPr lang="en-US" sz="2800" dirty="0"/>
          </a:p>
          <a:p>
            <a:r>
              <a:rPr lang="en-US" sz="2800" dirty="0"/>
              <a:t>STEVE ST.CIN, BUTTE COLLEGE</a:t>
            </a:r>
          </a:p>
          <a:p>
            <a:r>
              <a:rPr lang="en-US" sz="2800" dirty="0"/>
              <a:t>SUNDAY SALTER, PIERCE COLLEGE</a:t>
            </a:r>
          </a:p>
          <a:p>
            <a:r>
              <a:rPr lang="en-US" sz="2800" dirty="0"/>
              <a:t>MAI HER, COLLEGE OF THE SEQUOIAS</a:t>
            </a:r>
          </a:p>
          <a:p>
            <a:r>
              <a:rPr lang="en-US" sz="2800" dirty="0"/>
              <a:t>CHERYL LATIMER, YUBA COLLEGE</a:t>
            </a:r>
          </a:p>
          <a:p>
            <a:r>
              <a:rPr lang="en-US" sz="2800" dirty="0"/>
              <a:t>JULIE MOORE, EVENT PLANNER</a:t>
            </a:r>
          </a:p>
          <a:p>
            <a:r>
              <a:rPr lang="en-US" sz="2800" dirty="0"/>
              <a:t>MATT LANGER, TCW GRANT MANAGER</a:t>
            </a:r>
          </a:p>
        </p:txBody>
      </p:sp>
    </p:spTree>
    <p:extLst>
      <p:ext uri="{BB962C8B-B14F-4D97-AF65-F5344CB8AC3E}">
        <p14:creationId xmlns:p14="http://schemas.microsoft.com/office/powerpoint/2010/main" val="94934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832-D1D5-6142-B531-46449DF2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CCC TRANSFER SUMMIT</a:t>
            </a:r>
            <a:br>
              <a:rPr lang="en-US" dirty="0"/>
            </a:br>
            <a:r>
              <a:rPr lang="en-US" sz="3600" dirty="0"/>
              <a:t>Housekeeping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703B8-F3C9-164D-9770-305F895F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55450"/>
            <a:ext cx="9905998" cy="35759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900" u="sng" dirty="0"/>
              <a:t>Travel Expense Reimbursement</a:t>
            </a:r>
          </a:p>
          <a:p>
            <a:pPr lvl="1"/>
            <a:r>
              <a:rPr lang="en-US" sz="5900" dirty="0"/>
              <a:t>Reimbursed for Travel (Plane, Train, Automobile)</a:t>
            </a:r>
          </a:p>
          <a:p>
            <a:pPr lvl="1"/>
            <a:r>
              <a:rPr lang="en-US" sz="5900" dirty="0"/>
              <a:t>Driving, Reimbursed for Mileage Both Ways (IRS Rate)</a:t>
            </a:r>
          </a:p>
          <a:p>
            <a:pPr lvl="1"/>
            <a:r>
              <a:rPr lang="en-US" sz="5900" dirty="0"/>
              <a:t>Reimbursed for Lyft, Uber, Taxi &amp; Parking to &amp; From Airport</a:t>
            </a:r>
          </a:p>
          <a:p>
            <a:pPr lvl="1"/>
            <a:r>
              <a:rPr lang="en-US" sz="5900" dirty="0"/>
              <a:t>Receipts need to be scanned and emailed to Matt Langer, </a:t>
            </a:r>
            <a:r>
              <a:rPr lang="en-US" sz="5900" dirty="0">
                <a:hlinkClick r:id="rId2"/>
              </a:rPr>
              <a:t>langerma@butte.edu</a:t>
            </a:r>
            <a:r>
              <a:rPr lang="en-US" sz="5900" dirty="0"/>
              <a:t>, no later than March 13</a:t>
            </a:r>
            <a:r>
              <a:rPr lang="en-US" sz="5900" baseline="30000" dirty="0"/>
              <a:t>th</a:t>
            </a:r>
            <a:endParaRPr lang="en-US" sz="5900" dirty="0"/>
          </a:p>
          <a:p>
            <a:pPr lvl="1"/>
            <a:r>
              <a:rPr lang="en-US" sz="5900" dirty="0"/>
              <a:t>Signature for Travel Reimbursement Needs to be E-Signed</a:t>
            </a:r>
          </a:p>
          <a:p>
            <a:pPr marL="0" indent="0">
              <a:buNone/>
            </a:pPr>
            <a:r>
              <a:rPr lang="en-US" sz="5900" u="sng" dirty="0"/>
              <a:t>Transfer Summit Questionnaire &amp; Survey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832-D1D5-6142-B531-46449DF2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CCC TRANSFER SUMMIT</a:t>
            </a:r>
            <a:br>
              <a:rPr lang="en-US" dirty="0"/>
            </a:br>
            <a:r>
              <a:rPr lang="en-US" sz="3600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703B8-F3C9-164D-9770-305F895F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05100"/>
            <a:ext cx="9905998" cy="4072217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/>
              <a:t>9:00 	</a:t>
            </a:r>
            <a:r>
              <a:rPr lang="en-US" sz="2800" b="1" dirty="0" err="1"/>
              <a:t>CeCilia</a:t>
            </a:r>
            <a:r>
              <a:rPr lang="en-US" sz="2800" b="1" dirty="0"/>
              <a:t> </a:t>
            </a:r>
            <a:r>
              <a:rPr lang="en-US" sz="2800" b="1" dirty="0" err="1"/>
              <a:t>Arriaza</a:t>
            </a:r>
            <a:r>
              <a:rPr lang="en-US" sz="2800" b="1" dirty="0"/>
              <a:t> &amp; Megan Harris, Fullerton College </a:t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i="1" dirty="0"/>
              <a:t>Transfer Pipeline Interventions / Application 						Workshops</a:t>
            </a:r>
          </a:p>
          <a:p>
            <a:r>
              <a:rPr lang="en-US" sz="2800" dirty="0"/>
              <a:t>10:00 	</a:t>
            </a:r>
            <a:r>
              <a:rPr lang="en-US" sz="2800" b="1" dirty="0"/>
              <a:t>Rachel </a:t>
            </a:r>
            <a:r>
              <a:rPr lang="en-US" sz="2800" b="1" dirty="0" err="1"/>
              <a:t>Anicetti</a:t>
            </a:r>
            <a:r>
              <a:rPr lang="en-US" sz="2800" b="1" dirty="0"/>
              <a:t>, Los </a:t>
            </a:r>
            <a:r>
              <a:rPr lang="en-US" sz="2800" b="1" dirty="0" err="1"/>
              <a:t>Medanos</a:t>
            </a:r>
            <a:r>
              <a:rPr lang="en-US" sz="2800" b="1" dirty="0"/>
              <a:t> College</a:t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i="1" dirty="0"/>
              <a:t>Using Transfer Data Resources</a:t>
            </a:r>
          </a:p>
          <a:p>
            <a:r>
              <a:rPr lang="en-US" sz="2800" dirty="0"/>
              <a:t>11:00	</a:t>
            </a:r>
            <a:r>
              <a:rPr lang="en-US" sz="2800" b="1" dirty="0"/>
              <a:t>Steve </a:t>
            </a:r>
            <a:r>
              <a:rPr lang="en-US" sz="2800" b="1" dirty="0" err="1"/>
              <a:t>St.Cin</a:t>
            </a:r>
            <a:r>
              <a:rPr lang="en-US" sz="2800" b="1" dirty="0"/>
              <a:t>, Butte College &amp; </a:t>
            </a:r>
            <a:br>
              <a:rPr lang="en-US" sz="2800" b="1" dirty="0"/>
            </a:br>
            <a:r>
              <a:rPr lang="en-US" sz="2800" b="1" dirty="0"/>
              <a:t>			Christopher Sweeten, West LA College</a:t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i="1" dirty="0"/>
              <a:t>Guided Pathways Transfer Program Mapping &amp; 				Specialization</a:t>
            </a:r>
            <a:r>
              <a:rPr lang="en-US" sz="2800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C832-D1D5-6142-B531-46449DF2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CCC TRANSFER SUMMIT</a:t>
            </a:r>
            <a:br>
              <a:rPr lang="en-US" dirty="0"/>
            </a:br>
            <a:r>
              <a:rPr lang="en-US" sz="3600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703B8-F3C9-164D-9770-305F895F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514600"/>
            <a:ext cx="9905998" cy="3124201"/>
          </a:xfrm>
        </p:spPr>
        <p:txBody>
          <a:bodyPr anchor="t">
            <a:normAutofit/>
          </a:bodyPr>
          <a:lstStyle/>
          <a:p>
            <a:r>
              <a:rPr lang="en-US" sz="2400" dirty="0"/>
              <a:t>12:00 	Lunch</a:t>
            </a:r>
          </a:p>
          <a:p>
            <a:r>
              <a:rPr lang="en-US" sz="2400" dirty="0"/>
              <a:t>1:00		</a:t>
            </a:r>
            <a:r>
              <a:rPr lang="en-US" sz="2400" b="1" dirty="0"/>
              <a:t>Mariana Moreno, Crafton Hills College &amp; </a:t>
            </a:r>
            <a:br>
              <a:rPr lang="en-US" sz="2400" b="1" dirty="0"/>
            </a:br>
            <a:r>
              <a:rPr lang="en-US" sz="2400" b="1" dirty="0"/>
              <a:t>			Scott Cooper, College of the Desert &amp;</a:t>
            </a:r>
            <a:br>
              <a:rPr lang="en-US" sz="2400" b="1" dirty="0"/>
            </a:br>
            <a:r>
              <a:rPr lang="en-US" sz="2400" b="1" dirty="0"/>
              <a:t>			Jessica Rodriguez, Mt. San Jacinto College</a:t>
            </a:r>
            <a:br>
              <a:rPr lang="en-US" sz="2400" dirty="0"/>
            </a:br>
            <a:r>
              <a:rPr lang="en-US" sz="2400" dirty="0"/>
              <a:t>			</a:t>
            </a:r>
            <a:r>
              <a:rPr lang="en-US" sz="2400" i="1" dirty="0"/>
              <a:t>Campus Wide Transfer Culture</a:t>
            </a:r>
          </a:p>
          <a:p>
            <a:r>
              <a:rPr lang="en-US" sz="2400" dirty="0"/>
              <a:t>2:00		</a:t>
            </a:r>
            <a:r>
              <a:rPr lang="en-US" sz="2400" b="1" dirty="0"/>
              <a:t>Dan </a:t>
            </a:r>
            <a:r>
              <a:rPr lang="en-US" sz="2400" b="1" dirty="0" err="1"/>
              <a:t>Nannini</a:t>
            </a:r>
            <a:r>
              <a:rPr lang="en-US" sz="2400" b="1" dirty="0"/>
              <a:t>, Santa Monica College</a:t>
            </a:r>
            <a:br>
              <a:rPr lang="en-US" sz="2400" dirty="0"/>
            </a:br>
            <a:r>
              <a:rPr lang="en-US" sz="2400" dirty="0"/>
              <a:t>			</a:t>
            </a:r>
            <a:r>
              <a:rPr lang="en-US" sz="2400" i="1" dirty="0"/>
              <a:t>Closing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9033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{3E8455D7-15B9-7340-AAD0-B69514825223}tf10001063</Template>
  <TotalTime>114</TotalTime>
  <Words>302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CCC TRANSFER SUMMIT</vt:lpstr>
      <vt:lpstr>CCC TRANSFER SUMMIT IN ATTENDANCE </vt:lpstr>
      <vt:lpstr>CCC TRANSFER SUMMIT ORGANIZING COMMITTEE </vt:lpstr>
      <vt:lpstr>CCC TRANSFER SUMMIT Housekeeping</vt:lpstr>
      <vt:lpstr>CCC TRANSFER SUMMIT Agenda</vt:lpstr>
      <vt:lpstr>CCC TRANSFER SUMMIT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 TRANSFER SUMMIT</dc:title>
  <dc:creator>Langer, Matthew</dc:creator>
  <cp:lastModifiedBy>St. Cin, Steve</cp:lastModifiedBy>
  <cp:revision>33</cp:revision>
  <dcterms:created xsi:type="dcterms:W3CDTF">2020-02-26T20:15:33Z</dcterms:created>
  <dcterms:modified xsi:type="dcterms:W3CDTF">2020-03-03T04:27:35Z</dcterms:modified>
</cp:coreProperties>
</file>